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2" r:id="rId8"/>
    <p:sldId id="279" r:id="rId9"/>
    <p:sldId id="266" r:id="rId10"/>
    <p:sldId id="267" r:id="rId11"/>
    <p:sldId id="268" r:id="rId12"/>
    <p:sldId id="275" r:id="rId13"/>
    <p:sldId id="270" r:id="rId14"/>
    <p:sldId id="271" r:id="rId15"/>
    <p:sldId id="273" r:id="rId16"/>
    <p:sldId id="274" r:id="rId17"/>
    <p:sldId id="276" r:id="rId18"/>
    <p:sldId id="277" r:id="rId19"/>
    <p:sldId id="278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AAD0-005E-463D-95F6-403919B45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26D56-9F1F-4951-89EC-213915622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BBA81-B407-4F39-879A-23C750B0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E191D-E9EE-4F08-A7B9-9A9D6C7F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69C0B-93E8-4516-9A92-F90D589A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93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ED48-4D66-436A-9D21-AA620C56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5B84D-F7A6-480C-BD4F-55248FD90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CAFB1-6C00-447C-B82D-F36F3566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8975A-26A2-489A-9982-46A285C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C1955-C2AA-43E1-A6D1-FAEE0BAB1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42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1703-93FB-4496-8948-0B2F5BFCF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6ECE0-09F9-40C6-B3D8-B61908D29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1E4DB-782E-40B0-8E35-FFE1DD5A8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2DE17-C2A4-432E-9489-0765D7AD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37838-72B6-4EB8-898B-803342337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10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19CC-8374-4569-89C1-4122CC57B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E5229-BC78-4C07-A009-B89E810C6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0BACB-0FDA-4378-B3A5-0A41E6EA9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1E29A-2B8E-446D-94DC-41EA49E5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D1178-4FC7-4C96-9E13-7CA3ADC0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3A8F0-6B0C-4890-8177-C6D9BE2B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89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D53CB-BBF1-4156-9D2D-06E80928A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47098-8F93-4B80-B982-859D43C75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6A0AB-E5E9-4FE9-B4C1-A1CA1D684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C89174-A61D-494A-BA7C-4F8CE30D8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2EA9F-FF1B-4B61-99CA-702EA8E41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5A7ADE-53E0-4C93-9561-10D4920EB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B46A2F-271F-41B2-8E5E-7A0A4659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315E80-88F7-42BF-A125-3D479F2A4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73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4F8E-1B2A-434C-A4F7-6463EBEA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990FB-91E1-46D6-9643-D41A6E11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48BD1-3350-4A55-B7D2-BA3AAAEAE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7324F-9E53-4272-ADF6-1AB253A4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99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DBA725-666F-4955-8023-BD53E0D4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3EB6E-9D68-4BD0-B001-405367478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A2787-0D36-4488-80B4-5D3A54EC3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24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AA754-C5AD-4181-B1F3-FC6CDF6C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0E151-CB24-4D3F-BC0C-D02D709AA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4CF98-E60B-415F-A56F-CEB95F620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982D5-C39E-45C2-8611-424F55F7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D43C4-8E04-4A2B-AD85-7632E7607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C91EB-597B-4824-BD58-03601A01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31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D289-5A5D-42BE-BBDA-6FB21843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8CD7B0-A047-4E6D-8B25-7FEBF44937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9A97F-E5F5-41B0-B6BD-89B0E0B93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805F-9180-4D4C-A1BD-ED5D143B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E8AF2-1148-4160-8C88-44952F67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E67F9-C8A5-4403-9A7B-96E85068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21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A7A0-21F0-41A6-AAFD-16DC6111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646069-A22E-43D6-96DE-F81EA7F4F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FCBFB-2270-471B-9ED2-C667C00E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60206-21FF-4915-B261-5030226C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91D3F-F86D-4DF8-9B13-E3C6E1566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66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0BE27-A603-4BFA-ADC2-2F80A361E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EE35F-6084-49B3-B194-20480EC9A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4E0D0-18E9-4B30-B3ED-3D4C4E82C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EF273-914A-44E2-B057-2342B5C2B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6DFF9-330A-4314-8290-909FE247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325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999FAA-C0FD-4B24-89AA-4DBD09512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C4F36-7B00-47BC-B4A8-205EEAAB2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11A4A-F398-44A0-AB61-F172076E2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12A59-84BD-456C-910C-20090599267A}" type="datetimeFigureOut">
              <a:rPr lang="en-GB" smtClean="0"/>
              <a:t>29/01/2021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D02EA-5FFB-4607-AFD7-A4E5587A9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D5A93-84B7-4C77-BE06-AC243A90F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A0C39-D391-45B7-9455-DFA907F47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26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5B839-106F-467C-B7D1-505ADDD1F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/>
              <a:t>Latest Acquisitions part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B695A-12B0-4528-A259-558559C6AE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January 2021</a:t>
            </a:r>
          </a:p>
          <a:p>
            <a:r>
              <a:rPr lang="en-GB" dirty="0"/>
              <a:t>Peter McCann</a:t>
            </a:r>
          </a:p>
        </p:txBody>
      </p:sp>
    </p:spTree>
    <p:extLst>
      <p:ext uri="{BB962C8B-B14F-4D97-AF65-F5344CB8AC3E}">
        <p14:creationId xmlns:p14="http://schemas.microsoft.com/office/powerpoint/2010/main" val="285922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696B45-FDA5-471B-9F4A-A6C7C9C1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SG103 plate 4 cds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0EEAEA-E534-442B-B23A-B4DD5E654E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Took ages to find this</a:t>
            </a:r>
          </a:p>
          <a:p>
            <a:r>
              <a:rPr lang="en-GB" dirty="0"/>
              <a:t>Bit grubby, poorly centred but it was cheap ($9.15) possibly because I bought it on USA eBay</a:t>
            </a:r>
          </a:p>
          <a:p>
            <a:endParaRPr lang="en-GB" dirty="0"/>
          </a:p>
          <a:p>
            <a:r>
              <a:rPr lang="en-GB" dirty="0"/>
              <a:t>Malta cds, 1867, early use</a:t>
            </a:r>
          </a:p>
        </p:txBody>
      </p:sp>
      <p:pic>
        <p:nvPicPr>
          <p:cNvPr id="2050" name="Picture 2" descr="GB-QUEEN-VICTORIA-SG102-3d-Rose-Plate-4-good-used-with-CDS">
            <a:extLst>
              <a:ext uri="{FF2B5EF4-FFF2-40B4-BE49-F238E27FC236}">
                <a16:creationId xmlns:a16="http://schemas.microsoft.com/office/drawing/2014/main" id="{96EB33FD-B3AE-46F5-BE6C-30C3735C51E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648" y="224498"/>
            <a:ext cx="5555977" cy="649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48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3DF5-FFC8-4135-8A14-1C7AC019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SG101 plate 4 cds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4E9A5-C8C4-4CB3-BE96-999D51FF3D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Again poorly centred and NE corner grubby</a:t>
            </a:r>
          </a:p>
          <a:p>
            <a:endParaRPr lang="en-GB" dirty="0"/>
          </a:p>
          <a:p>
            <a:r>
              <a:rPr lang="en-GB" dirty="0"/>
              <a:t>Note the 1866 date cancel</a:t>
            </a:r>
          </a:p>
          <a:p>
            <a:endParaRPr lang="en-GB" dirty="0"/>
          </a:p>
          <a:p>
            <a:r>
              <a:rPr lang="en-GB" dirty="0"/>
              <a:t>Just a few quid so I can wait for a superior copy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4" name="Picture 2" descr="GB-QV-1865-1-Green-SG101-fine-used">
            <a:extLst>
              <a:ext uri="{FF2B5EF4-FFF2-40B4-BE49-F238E27FC236}">
                <a16:creationId xmlns:a16="http://schemas.microsoft.com/office/drawing/2014/main" id="{8B886887-194D-4BDC-91C1-FD79F729FC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2042"/>
            <a:ext cx="4842510" cy="597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8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502E-E3F4-418C-9C11-024D876E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SG141 plate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0553-138B-4BF3-BE42-FF2683A070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I’ve completed this set now after 20 years</a:t>
            </a:r>
          </a:p>
          <a:p>
            <a:endParaRPr lang="en-GB" dirty="0"/>
          </a:p>
          <a:p>
            <a:r>
              <a:rPr lang="en-GB" dirty="0"/>
              <a:t>Each plate with a cds. A very common stamp but very tricky with cds</a:t>
            </a:r>
          </a:p>
          <a:p>
            <a:endParaRPr lang="en-GB" dirty="0"/>
          </a:p>
          <a:p>
            <a:r>
              <a:rPr lang="en-GB" dirty="0"/>
              <a:t>I treated myself to this this week. A lovely stamp</a:t>
            </a:r>
          </a:p>
          <a:p>
            <a:endParaRPr lang="en-GB" dirty="0"/>
          </a:p>
          <a:p>
            <a:r>
              <a:rPr lang="en-GB" dirty="0"/>
              <a:t>Lombard Street cancel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C7FA402-D804-4C0D-B142-BA61E17757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143" y="592931"/>
            <a:ext cx="4807136" cy="5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13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1FF4-3BDE-4BEC-834E-B6CBE4D0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Preston industrial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0D34E-D35E-44A8-A8CF-D7D770C29B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Pair of ½d bantams plate 19 </a:t>
            </a:r>
          </a:p>
          <a:p>
            <a:endParaRPr lang="en-GB" dirty="0"/>
          </a:p>
          <a:p>
            <a:r>
              <a:rPr lang="en-GB" dirty="0"/>
              <a:t>Sent from Bootle 2</a:t>
            </a:r>
            <a:r>
              <a:rPr lang="en-GB" baseline="30000" dirty="0"/>
              <a:t>nd</a:t>
            </a:r>
            <a:r>
              <a:rPr lang="en-GB" dirty="0"/>
              <a:t> February 1880 to Switzerland. Advert was enclosed (see next page)</a:t>
            </a:r>
          </a:p>
          <a:p>
            <a:endParaRPr lang="en-GB" dirty="0"/>
          </a:p>
          <a:p>
            <a:r>
              <a:rPr lang="en-GB" dirty="0"/>
              <a:t>A very good value item, £24 (the plate 19 stamp off cover is cat £55 in my 2006 SG spec vol 1)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49D4D04-A82B-4561-B465-F10139301E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15369"/>
            <a:ext cx="5849754" cy="356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766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60BCE-094D-4CB9-BECD-79425BDE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Lovely printed advert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EF8BC-BBFD-4288-985D-FCBD9BFE3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Sent from Irvin and Sellers</a:t>
            </a:r>
          </a:p>
          <a:p>
            <a:endParaRPr lang="en-GB" dirty="0"/>
          </a:p>
          <a:p>
            <a:r>
              <a:rPr lang="en-GB" dirty="0"/>
              <a:t>Preston saw mill</a:t>
            </a:r>
          </a:p>
          <a:p>
            <a:endParaRPr lang="en-GB" dirty="0"/>
          </a:p>
          <a:p>
            <a:r>
              <a:rPr lang="en-GB" dirty="0"/>
              <a:t>Timber merchant </a:t>
            </a:r>
          </a:p>
          <a:p>
            <a:endParaRPr lang="en-GB" dirty="0"/>
          </a:p>
          <a:p>
            <a:r>
              <a:rPr lang="en-GB" dirty="0"/>
              <a:t>Made bobbins and shuttles</a:t>
            </a:r>
          </a:p>
          <a:p>
            <a:endParaRPr lang="en-GB" dirty="0"/>
          </a:p>
          <a:p>
            <a:r>
              <a:rPr lang="en-GB" dirty="0"/>
              <a:t>Peel Hall Works, Fletcher Road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B7C3FE-223B-473C-8B2D-66C541C2F6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5821480" y="940268"/>
            <a:ext cx="6636619" cy="497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582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E212-C374-4381-B04A-80E46CAF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Lovely parcel label 6</a:t>
            </a:r>
            <a:r>
              <a:rPr lang="en-GB" u="sng" baseline="30000" dirty="0"/>
              <a:t>th</a:t>
            </a:r>
            <a:r>
              <a:rPr lang="en-GB" u="sng" dirty="0"/>
              <a:t> August 1898 (4d rate)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7A80DF8-E6B9-4D28-AB4D-4D799839DFB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12" y="1576387"/>
            <a:ext cx="5626382" cy="27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80EE9EF-549C-4812-9C4D-26D246F0B02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57" y="3590222"/>
            <a:ext cx="5856636" cy="30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031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4E86A-526C-4460-B065-A6EA445F7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2373" y="5765368"/>
            <a:ext cx="10191427" cy="767167"/>
          </a:xfrm>
        </p:spPr>
        <p:txBody>
          <a:bodyPr>
            <a:normAutofit/>
          </a:bodyPr>
          <a:lstStyle/>
          <a:p>
            <a:r>
              <a:rPr lang="en-US" sz="2000" dirty="0"/>
              <a:t>A 1908 photo (sourced from </a:t>
            </a:r>
            <a:r>
              <a:rPr lang="en-US" sz="2000" dirty="0" err="1"/>
              <a:t>Aireborough</a:t>
            </a:r>
            <a:r>
              <a:rPr lang="en-US" sz="2000" dirty="0"/>
              <a:t> Historical Society) showing </a:t>
            </a:r>
            <a:r>
              <a:rPr lang="en-US" sz="2000" dirty="0" err="1"/>
              <a:t>Houlden’s</a:t>
            </a:r>
            <a:r>
              <a:rPr lang="en-US" sz="2000" dirty="0"/>
              <a:t> </a:t>
            </a:r>
            <a:r>
              <a:rPr lang="en-US" sz="2000" dirty="0" err="1"/>
              <a:t>jewellers</a:t>
            </a:r>
            <a:r>
              <a:rPr lang="en-US" sz="2000" dirty="0"/>
              <a:t> shop in </a:t>
            </a:r>
            <a:r>
              <a:rPr lang="en-US" sz="2000" dirty="0" err="1"/>
              <a:t>Ivegate</a:t>
            </a:r>
            <a:r>
              <a:rPr lang="en-US" sz="2000" dirty="0"/>
              <a:t>, Yeadon nr </a:t>
            </a:r>
            <a:r>
              <a:rPr lang="en-US" sz="2000" dirty="0" err="1"/>
              <a:t>Otley</a:t>
            </a:r>
            <a:r>
              <a:rPr lang="en-US" sz="2000" dirty="0"/>
              <a:t> – the address on the label!</a:t>
            </a:r>
            <a:endParaRPr lang="en-GB" sz="2000" dirty="0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99D8D1F8-7010-4081-9533-F2CE725E7B7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34" y="88883"/>
            <a:ext cx="8131330" cy="55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2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CBC42-BB1D-47BA-9D19-7443BBE90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4d red (pair) plus 4d vermilion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04C99-3648-40B7-ACB5-6F094EC04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90688"/>
            <a:ext cx="11068050" cy="4351338"/>
          </a:xfrm>
        </p:spPr>
        <p:txBody>
          <a:bodyPr/>
          <a:lstStyle/>
          <a:p>
            <a:r>
              <a:rPr lang="en-GB" dirty="0"/>
              <a:t>1866. 4d small letters (plate 4) and 4d large letters (plate 7) on the same small piece. Only 1 other example is recorded. A bit messy and faded but very rare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4FFC4CE-713E-4715-B51A-7FC2757148D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717" y="2765004"/>
            <a:ext cx="9191758" cy="401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662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BCC36-5CCF-4A93-B05A-78905D3A9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New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3FA8E-F80C-4430-B4D1-93B1826CD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Very good book looking at covers with mixed stamps that shouldn’t really be together</a:t>
            </a:r>
          </a:p>
          <a:p>
            <a:endParaRPr lang="en-GB" dirty="0"/>
          </a:p>
          <a:p>
            <a:r>
              <a:rPr lang="en-GB" dirty="0"/>
              <a:t>Knowledge is so important in philately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B67DCA5-96E0-4761-877E-4329CD6B691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4593"/>
            <a:ext cx="4648200" cy="658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049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D2022-F7E4-4ACB-B7C6-C28045FC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Stamps used abroad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F4534-5098-4C34-A687-E97420AAEF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6d lilac sent from St Ann’s Bay, Jamaica to London</a:t>
            </a:r>
          </a:p>
          <a:p>
            <a:endParaRPr lang="en-GB" dirty="0"/>
          </a:p>
          <a:p>
            <a:r>
              <a:rPr lang="en-GB" dirty="0"/>
              <a:t>Cancelled by A73 of St Ann’s Bay</a:t>
            </a:r>
          </a:p>
          <a:p>
            <a:endParaRPr lang="en-GB" dirty="0"/>
          </a:p>
          <a:p>
            <a:r>
              <a:rPr lang="en-GB" dirty="0"/>
              <a:t>See the 6/- and 40/- pencil marks, presumably previous old prices?</a:t>
            </a:r>
          </a:p>
          <a:p>
            <a:endParaRPr lang="en-GB" dirty="0"/>
          </a:p>
          <a:p>
            <a:r>
              <a:rPr lang="en-GB" dirty="0"/>
              <a:t>25</a:t>
            </a:r>
            <a:r>
              <a:rPr lang="en-GB" baseline="30000" dirty="0"/>
              <a:t>th</a:t>
            </a:r>
            <a:r>
              <a:rPr lang="en-GB" dirty="0"/>
              <a:t> October 1859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A9DE8E1-3883-4A2E-BD54-C48B02E8E4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37628" y="985569"/>
            <a:ext cx="4449766" cy="5933022"/>
          </a:xfrm>
        </p:spPr>
      </p:pic>
    </p:spTree>
    <p:extLst>
      <p:ext uri="{BB962C8B-B14F-4D97-AF65-F5344CB8AC3E}">
        <p14:creationId xmlns:p14="http://schemas.microsoft.com/office/powerpoint/2010/main" val="91609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A5E13-FDD1-4BD9-8CCB-2BEA8412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Is it scarce or rare or…I have no idea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0CEDB-7D34-4F73-B88A-279F53B37B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I bought this book 2</a:t>
            </a:r>
            <a:r>
              <a:rPr lang="en-GB" baseline="30000" dirty="0"/>
              <a:t>nd</a:t>
            </a:r>
            <a:r>
              <a:rPr lang="en-GB" dirty="0"/>
              <a:t> hand</a:t>
            </a:r>
          </a:p>
          <a:p>
            <a:r>
              <a:rPr lang="en-GB" dirty="0"/>
              <a:t>VR5 = very rare, 5 known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B6BAE5AA-CA56-40E7-9813-5C460F51CD7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9050"/>
            <a:ext cx="3943350" cy="521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96488D-4898-42C8-A75E-4D2917F3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63907" y="2206232"/>
            <a:ext cx="3807618" cy="507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72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C84A7-FA1E-4480-9449-3D1F2B9A4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Bradford to Yokohama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Via Brindisi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Silk merchants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Contains a £90,000 bill!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0745E68-0E3E-4A6A-8C7B-3822F2A5F8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508" y="1254125"/>
            <a:ext cx="7380817" cy="484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AF6F0F-EFD0-4E82-8317-EBDF117C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1872. </a:t>
            </a:r>
            <a:r>
              <a:rPr lang="en-GB" u="sng" dirty="0"/>
              <a:t>2/6d double rate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2510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802E-103B-454C-B1D6-AD9E22BF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Old material, new (lockdown) discoveries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6AD850-F4A2-4C9E-B36D-B5472DB6F1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7714" y="857246"/>
            <a:ext cx="4486277" cy="598170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57D243B-3661-4830-B27B-69718946A9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58010" y="857246"/>
            <a:ext cx="4486278" cy="5981704"/>
          </a:xfrm>
        </p:spPr>
      </p:pic>
    </p:spTree>
    <p:extLst>
      <p:ext uri="{BB962C8B-B14F-4D97-AF65-F5344CB8AC3E}">
        <p14:creationId xmlns:p14="http://schemas.microsoft.com/office/powerpoint/2010/main" val="549719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0802-71C5-40D7-9A23-77192774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Pair of sliced covers to Hong Kong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82B3A-0A25-4943-AF59-79B04B9EDD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 could make out Evans and Rainbow.</a:t>
            </a:r>
          </a:p>
          <a:p>
            <a:endParaRPr lang="en-GB" dirty="0"/>
          </a:p>
          <a:p>
            <a:r>
              <a:rPr lang="en-GB" dirty="0"/>
              <a:t>I did some internet searches and found an interasia auction of similar letters to Hankow, China</a:t>
            </a:r>
          </a:p>
          <a:p>
            <a:endParaRPr lang="en-GB" dirty="0"/>
          </a:p>
          <a:p>
            <a:r>
              <a:rPr lang="en-GB" dirty="0"/>
              <a:t>Very desirable and rare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77BF8-BBB3-4A96-8BE9-C1E3C61632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The letters went to Brindisi, Hong Kong, Shanghai and then up the Yangtze river to Hankow…</a:t>
            </a:r>
          </a:p>
          <a:p>
            <a:endParaRPr lang="en-GB" dirty="0"/>
          </a:p>
          <a:p>
            <a:r>
              <a:rPr lang="en-GB" dirty="0"/>
              <a:t>…which is now known as Wuhan aka ‘Covid central’!</a:t>
            </a:r>
          </a:p>
        </p:txBody>
      </p:sp>
    </p:spTree>
    <p:extLst>
      <p:ext uri="{BB962C8B-B14F-4D97-AF65-F5344CB8AC3E}">
        <p14:creationId xmlns:p14="http://schemas.microsoft.com/office/powerpoint/2010/main" val="1446454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11AC-B751-44D9-A3BF-19DAF282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Interasia Auction 2016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C7A17-94AF-4951-91A8-CB521D2CEC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This is dated the same as one of my covers, 3</a:t>
            </a:r>
            <a:r>
              <a:rPr lang="en-GB" baseline="30000" dirty="0"/>
              <a:t>rd</a:t>
            </a:r>
            <a:r>
              <a:rPr lang="en-GB" dirty="0"/>
              <a:t> November 1871.</a:t>
            </a:r>
          </a:p>
          <a:p>
            <a:endParaRPr lang="en-GB" dirty="0"/>
          </a:p>
          <a:p>
            <a:r>
              <a:rPr lang="en-GB" dirty="0"/>
              <a:t>They sailed together across the world.</a:t>
            </a:r>
          </a:p>
          <a:p>
            <a:endParaRPr lang="en-GB" dirty="0"/>
          </a:p>
          <a:p>
            <a:r>
              <a:rPr lang="en-GB" dirty="0"/>
              <a:t>Mine was a few quid…this one went for HK$32200!!!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B7A8B3AF-8C8F-44B2-AC6A-7FA59646AE8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296" y="1462650"/>
            <a:ext cx="6721129" cy="55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244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DD3E-1108-4A60-B82B-2DEFB740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01" y="365125"/>
            <a:ext cx="6321785" cy="1325563"/>
          </a:xfrm>
        </p:spPr>
        <p:txBody>
          <a:bodyPr/>
          <a:lstStyle/>
          <a:p>
            <a:pPr algn="ctr"/>
            <a:r>
              <a:rPr lang="en-GB" u="sng" dirty="0"/>
              <a:t>Warrington 1840 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7EBED62B-50EA-4208-AA6B-3C4BAEC8974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7305"/>
            <a:ext cx="5124450" cy="683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04DD8918-3123-490E-A489-409CC14A2FC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929606"/>
            <a:ext cx="3422451" cy="456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064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E19E69-0276-4F49-A01F-D71B74318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Manchester to Warrington 21</a:t>
            </a:r>
            <a:r>
              <a:rPr lang="en-GB" u="sng" baseline="30000" dirty="0"/>
              <a:t>st</a:t>
            </a:r>
            <a:r>
              <a:rPr lang="en-GB" u="sng" dirty="0"/>
              <a:t> May 1841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3D53B-34D6-4CCE-8BCC-878DFEB910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019E69C2-B4C2-44E3-A20D-747E460C09E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87" y="1825625"/>
            <a:ext cx="8646138" cy="492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787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FADFA-517F-45A9-A293-C68F1610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Pièce de résistance - Kingston upon Thames to Warrington 15</a:t>
            </a:r>
            <a:r>
              <a:rPr lang="en-GB" u="sng" baseline="30000" dirty="0"/>
              <a:t>th</a:t>
            </a:r>
            <a:r>
              <a:rPr lang="en-GB" u="sng" dirty="0"/>
              <a:t> May 1840 (not mine!)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01F5B-F14C-4D92-801C-5E3AA21B60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C72F5359-7CCE-4697-A8C6-748D4468CFA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4" y="1896243"/>
            <a:ext cx="7686675" cy="459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834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E7FA-EE74-4A22-BF77-AA069611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Items I didn’t win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427F9-A9E8-4F80-B86B-9789DF9D27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Really scarce parcel label with 1/- green and carmine</a:t>
            </a:r>
          </a:p>
          <a:p>
            <a:endParaRPr lang="en-GB" dirty="0"/>
          </a:p>
          <a:p>
            <a:r>
              <a:rPr lang="en-GB" dirty="0"/>
              <a:t>I’ve never seen another one, nor had the vendor</a:t>
            </a:r>
          </a:p>
          <a:p>
            <a:endParaRPr lang="en-GB" dirty="0"/>
          </a:p>
          <a:p>
            <a:r>
              <a:rPr lang="en-GB" dirty="0"/>
              <a:t>I was outbid. It’s creased, damaged, the 6d has a corner missing…didn’t want it anyway!</a:t>
            </a:r>
          </a:p>
          <a:p>
            <a:endParaRPr lang="en-GB" dirty="0"/>
          </a:p>
          <a:p>
            <a:r>
              <a:rPr lang="en-GB" dirty="0"/>
              <a:t>Can’t win ‘</a:t>
            </a:r>
            <a:r>
              <a:rPr lang="en-GB" dirty="0" err="1"/>
              <a:t>em</a:t>
            </a:r>
            <a:r>
              <a:rPr lang="en-GB" dirty="0"/>
              <a:t> all !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7C52D0C-7D13-4C0B-B9F8-8D6159A9882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753" y="1961301"/>
            <a:ext cx="6037082" cy="378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300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567</Words>
  <Application>Microsoft Office PowerPoint</Application>
  <PresentationFormat>Widescreen</PresentationFormat>
  <Paragraphs>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Latest Acquisitions part II</vt:lpstr>
      <vt:lpstr>SG103 plate 4 cds</vt:lpstr>
      <vt:lpstr>SG101 plate 4 cds</vt:lpstr>
      <vt:lpstr>SG141 plate 16</vt:lpstr>
      <vt:lpstr>Preston industrial history</vt:lpstr>
      <vt:lpstr>Lovely printed advert</vt:lpstr>
      <vt:lpstr>Lovely parcel label 6th August 1898 (4d rate) </vt:lpstr>
      <vt:lpstr>PowerPoint Presentation</vt:lpstr>
      <vt:lpstr>4d red (pair) plus 4d vermilion</vt:lpstr>
      <vt:lpstr>New books</vt:lpstr>
      <vt:lpstr>Stamps used abroad</vt:lpstr>
      <vt:lpstr>Is it scarce or rare or…I have no idea</vt:lpstr>
      <vt:lpstr>1872. 2/6d double rate  </vt:lpstr>
      <vt:lpstr>Old material, new (lockdown) discoveries</vt:lpstr>
      <vt:lpstr>Pair of sliced covers to Hong Kong</vt:lpstr>
      <vt:lpstr>Interasia Auction 2016</vt:lpstr>
      <vt:lpstr>Warrington 1840 </vt:lpstr>
      <vt:lpstr>Manchester to Warrington 21st May 1841</vt:lpstr>
      <vt:lpstr>Pièce de résistance - Kingston upon Thames to Warrington 15th May 1840 (not mine!)</vt:lpstr>
      <vt:lpstr>Items I didn’t win 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Latest Acquisitions part II</dc:title>
  <dc:creator>aureliae1@yahoo.com</dc:creator>
  <cp:lastModifiedBy>Williams, Andrew</cp:lastModifiedBy>
  <cp:revision>31</cp:revision>
  <dcterms:created xsi:type="dcterms:W3CDTF">2021-01-20T19:24:31Z</dcterms:created>
  <dcterms:modified xsi:type="dcterms:W3CDTF">2021-01-29T19:00:53Z</dcterms:modified>
</cp:coreProperties>
</file>